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 showGuides="1">
      <p:cViewPr varScale="1">
        <p:scale>
          <a:sx n="120" d="100"/>
          <a:sy n="120" d="100"/>
        </p:scale>
        <p:origin x="1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6CF41A-1DCD-7548-A283-48018D1B5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36BA9D-51A4-FA45-8CF4-9D0AD38D3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61CB9B-FF41-1C41-B5F5-4E1EC0EB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022DEA-EB57-9546-ACF0-49B7F22D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CD781B-1AA1-B94C-9CD9-A0D1E4A3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19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4A3A3-E935-F24D-AD0A-756901EC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8DEEE4-90A7-3D49-BC37-E3FC4225F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608602-8190-B542-A15E-5DF2C11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5C4F69-54F5-954B-93BF-BE6A7FBE5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88BE9B-88BE-DF43-B462-3ECD9B79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1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FFF478-A955-E14D-8CAF-BB72D16DF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F4838E-A000-0946-B70F-5D953B199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7C867-00B8-F749-BF3D-51C96BB2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4AA2C3-76E3-F34D-B504-47B35425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FDEA9D-6D74-7942-B37E-C4B0F49D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67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270192-0A14-134B-904B-08D00E86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553F87-0401-E249-BE10-532992E13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52549C-BAA6-BF48-B31D-607DA4B8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4AE92C-E83F-A14E-8B6E-4214E500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E971A0-6B25-5642-B788-3340E62A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61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083A6D-9B73-624E-921E-8BBF4D45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97F000-44D2-F94C-A4B4-B95BD914B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DDCA4F-AFB7-BE47-8EB0-02EC86E5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07EDE9-01F8-C94B-BB9E-FE130E9A3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1A2176-EB93-A441-82E2-C827EED1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02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EE3EBE-BEE2-194D-9390-D85B99422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3DB95F-BE12-294B-A136-6F977DB62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8DF32F-DEE4-6447-A381-8A2A5457C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470541-A561-5449-BB6E-1CFE944C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64DB68-1413-3846-A4E1-840D774B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060E8A-73A9-AE46-9005-696C8EFC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15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8B22B1-BFA6-E747-9462-14C453FC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EB3C7B-58AD-904D-BF9C-6095C3763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885337-E211-0B46-96BE-FE143FCD7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32622D3-3F00-EA4F-AE7B-3505DAE0A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732AF8-4808-824D-A9DC-CBDD676C6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BD39AC-4009-934A-8E90-D56B80F13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30319F6-C7A5-8B47-8A2A-711F9CE4D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C33211-ACBE-2A4E-A735-37007276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7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591EC-8E48-854A-9BBE-1F0F9EB33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ADB9EE3-EB07-3D4B-A397-A9E1084E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F513BB-FE4F-DB4E-8E6C-DBE8F634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23EADD-018B-3E4B-865F-5B00622E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13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24538CB-E538-E847-B4C1-36037B3F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81221A9-8589-0F4E-BE44-1C7EDB56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502D13-2D3A-EA46-A0AB-0D4F8C20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39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01E330-A9F5-0A4B-88DD-E63B4C678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9BA0C0-2894-B447-A33F-9B5BBB5FD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0924E7-D3E9-8F49-8FB1-2B0433E3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0A1E2F-1199-1541-B548-7F06BBA0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C417F9-079B-074E-8137-A732BE95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E1571A-5913-FD4F-BEE8-C2906346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B6A603-4638-7C4D-A8E2-F867318D7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F06389-08BD-7C4F-B40C-103EDAD6D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572E0BD-C375-2741-A322-6FD14400A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344F5E-2B6A-834C-9D87-D0B9AD41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A359DB-8762-FB4F-B8F0-5F9B8F3B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468355-F458-4847-BA0B-E8EC13A8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2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F48F98-13C6-014B-A499-B95887EA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3328D6-63B8-0341-AEFE-F27BA6765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A3F0D2-EB52-1C4D-B297-8A57B9F17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7873-25EE-BD4B-B50B-345201D581D2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BDA4F-D82D-F547-A46A-354A8BCBA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5B1685-2330-A04C-B648-4A4061AB6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32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1C06D6-BD9A-1544-8E2F-246A12B5C895}"/>
              </a:ext>
            </a:extLst>
          </p:cNvPr>
          <p:cNvSpPr txBox="1"/>
          <p:nvPr/>
        </p:nvSpPr>
        <p:spPr>
          <a:xfrm>
            <a:off x="1373458" y="591015"/>
            <a:ext cx="9445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/>
              <a:t>演題名：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A1FEF3-23AF-7B49-B5CC-44780A093D37}"/>
              </a:ext>
            </a:extLst>
          </p:cNvPr>
          <p:cNvSpPr txBox="1"/>
          <p:nvPr/>
        </p:nvSpPr>
        <p:spPr>
          <a:xfrm>
            <a:off x="1830658" y="1416206"/>
            <a:ext cx="8530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所属：</a:t>
            </a:r>
            <a:endParaRPr kumimoji="1" lang="en-US" altLang="ja-JP" dirty="0"/>
          </a:p>
          <a:p>
            <a:r>
              <a:rPr kumimoji="1" lang="ja-JP" altLang="en-US"/>
              <a:t>演者：</a:t>
            </a: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70A82318-3E5B-1541-8153-B7EBC0F4A0FB}"/>
              </a:ext>
            </a:extLst>
          </p:cNvPr>
          <p:cNvSpPr/>
          <p:nvPr/>
        </p:nvSpPr>
        <p:spPr>
          <a:xfrm>
            <a:off x="1964472" y="2793380"/>
            <a:ext cx="8263053" cy="1271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/>
              <a:t>発表者の</a:t>
            </a:r>
            <a:r>
              <a:rPr kumimoji="1" lang="en-US" altLang="ja-JP" sz="4800" dirty="0"/>
              <a:t>COI</a:t>
            </a:r>
            <a:r>
              <a:rPr kumimoji="1" lang="ja-JP" altLang="en-US" sz="4800"/>
              <a:t>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179809-2ABE-F846-B858-50C3BCD9B6CE}"/>
              </a:ext>
            </a:extLst>
          </p:cNvPr>
          <p:cNvSpPr txBox="1"/>
          <p:nvPr/>
        </p:nvSpPr>
        <p:spPr>
          <a:xfrm>
            <a:off x="1602058" y="4818202"/>
            <a:ext cx="8987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/>
              <a:t>発表演題に関連し、発表者らに開示すべき</a:t>
            </a:r>
            <a:r>
              <a:rPr kumimoji="1" lang="en-US" altLang="ja-JP" sz="3600" dirty="0"/>
              <a:t>COI</a:t>
            </a:r>
            <a:r>
              <a:rPr kumimoji="1" lang="ja-JP" altLang="en-US" sz="3600"/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068646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1C06D6-BD9A-1544-8E2F-246A12B5C895}"/>
              </a:ext>
            </a:extLst>
          </p:cNvPr>
          <p:cNvSpPr txBox="1"/>
          <p:nvPr/>
        </p:nvSpPr>
        <p:spPr>
          <a:xfrm>
            <a:off x="1373458" y="591015"/>
            <a:ext cx="9445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/>
              <a:t>演題名：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A1FEF3-23AF-7B49-B5CC-44780A093D37}"/>
              </a:ext>
            </a:extLst>
          </p:cNvPr>
          <p:cNvSpPr txBox="1"/>
          <p:nvPr/>
        </p:nvSpPr>
        <p:spPr>
          <a:xfrm>
            <a:off x="1830658" y="1416206"/>
            <a:ext cx="8530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所属：</a:t>
            </a:r>
            <a:endParaRPr kumimoji="1" lang="en-US" altLang="ja-JP" dirty="0"/>
          </a:p>
          <a:p>
            <a:r>
              <a:rPr kumimoji="1" lang="ja-JP" altLang="en-US"/>
              <a:t>演者：</a:t>
            </a: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70A82318-3E5B-1541-8153-B7EBC0F4A0FB}"/>
              </a:ext>
            </a:extLst>
          </p:cNvPr>
          <p:cNvSpPr/>
          <p:nvPr/>
        </p:nvSpPr>
        <p:spPr>
          <a:xfrm>
            <a:off x="1964472" y="2793380"/>
            <a:ext cx="8263053" cy="1271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/>
              <a:t>発表者の</a:t>
            </a:r>
            <a:r>
              <a:rPr kumimoji="1" lang="en-US" altLang="ja-JP" sz="4800" dirty="0"/>
              <a:t>COI</a:t>
            </a:r>
            <a:r>
              <a:rPr kumimoji="1" lang="ja-JP" altLang="en-US" sz="4800"/>
              <a:t>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179809-2ABE-F846-B858-50C3BCD9B6CE}"/>
              </a:ext>
            </a:extLst>
          </p:cNvPr>
          <p:cNvSpPr txBox="1"/>
          <p:nvPr/>
        </p:nvSpPr>
        <p:spPr>
          <a:xfrm>
            <a:off x="1602058" y="4318408"/>
            <a:ext cx="89878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/>
              <a:t>発表演題に関連し、発表者らに開示すべき</a:t>
            </a:r>
            <a:r>
              <a:rPr kumimoji="1" lang="en-US" altLang="ja-JP" sz="2800" dirty="0"/>
              <a:t>COI</a:t>
            </a:r>
            <a:r>
              <a:rPr kumimoji="1" lang="ja-JP" altLang="en-US" sz="2800"/>
              <a:t>関係にある企業として、</a:t>
            </a:r>
            <a:endParaRPr kumimoji="1" lang="en-US" altLang="ja-JP" sz="2800" dirty="0"/>
          </a:p>
          <a:p>
            <a:r>
              <a:rPr lang="ja-JP" altLang="en-US" sz="2800"/>
              <a:t>　　講演料：</a:t>
            </a:r>
            <a:endParaRPr lang="en-US" altLang="ja-JP" sz="2800" dirty="0"/>
          </a:p>
          <a:p>
            <a:r>
              <a:rPr kumimoji="1" lang="ja-JP" altLang="en-US" sz="2800"/>
              <a:t>　　研究費：</a:t>
            </a:r>
            <a:endParaRPr kumimoji="1" lang="en-US" altLang="ja-JP" sz="2800" dirty="0"/>
          </a:p>
          <a:p>
            <a:r>
              <a:rPr kumimoji="1" lang="ja-JP" altLang="en-US" sz="2800"/>
              <a:t>　　寄付金：</a:t>
            </a:r>
          </a:p>
        </p:txBody>
      </p:sp>
    </p:spTree>
    <p:extLst>
      <p:ext uri="{BB962C8B-B14F-4D97-AF65-F5344CB8AC3E}">
        <p14:creationId xmlns:p14="http://schemas.microsoft.com/office/powerpoint/2010/main" val="1229865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4075DCE771364483A845EABB364160" ma:contentTypeVersion="14" ma:contentTypeDescription="新しいドキュメントを作成します。" ma:contentTypeScope="" ma:versionID="b54e5a6959315bf1832428857d4d6221">
  <xsd:schema xmlns:xsd="http://www.w3.org/2001/XMLSchema" xmlns:xs="http://www.w3.org/2001/XMLSchema" xmlns:p="http://schemas.microsoft.com/office/2006/metadata/properties" xmlns:ns2="24f53fc4-3cd8-433b-aeb0-e48e9dfe8a24" xmlns:ns3="243a22c4-0715-4563-8016-6da1f84ab103" targetNamespace="http://schemas.microsoft.com/office/2006/metadata/properties" ma:root="true" ma:fieldsID="d1af47df2043d5ee1882e9365bef3907" ns2:_="" ns3:_="">
    <xsd:import namespace="24f53fc4-3cd8-433b-aeb0-e48e9dfe8a24"/>
    <xsd:import namespace="243a22c4-0715-4563-8016-6da1f84ab1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53fc4-3cd8-433b-aeb0-e48e9dfe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b6ffdc8-ae14-44c2-b9ef-6c040fcf9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a22c4-0715-4563-8016-6da1f84ab10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8e73868-bef2-409e-8fb0-a5c5746c7cb5}" ma:internalName="TaxCatchAll" ma:showField="CatchAllData" ma:web="243a22c4-0715-4563-8016-6da1f84ab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E301D3-9555-43B3-8881-16289430C1D2}"/>
</file>

<file path=customXml/itemProps2.xml><?xml version="1.0" encoding="utf-8"?>
<ds:datastoreItem xmlns:ds="http://schemas.openxmlformats.org/officeDocument/2006/customXml" ds:itemID="{4A05C9EF-2C72-4C36-B9F8-F467F4CD746F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71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yamauchi</dc:creator>
  <cp:lastModifiedBy>山内 六男</cp:lastModifiedBy>
  <cp:revision>1</cp:revision>
  <dcterms:created xsi:type="dcterms:W3CDTF">2019-06-10T03:57:59Z</dcterms:created>
  <dcterms:modified xsi:type="dcterms:W3CDTF">2023-02-27T00:17:33Z</dcterms:modified>
</cp:coreProperties>
</file>